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19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4995-7461-D640-8EFB-234FA734BE06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F7339-5DF9-4B4B-A460-6D4042B58B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57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F7339-5DF9-4B4B-A460-6D4042B58B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21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88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6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08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8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4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14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02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8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61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8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2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147C2D56-EA66-868E-979B-E6DCB42CD1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435785"/>
            <a:ext cx="11251200" cy="2196206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9E3E6DD-FEB3-3868-5300-029AFB0C0B73}"/>
              </a:ext>
            </a:extLst>
          </p:cNvPr>
          <p:cNvSpPr txBox="1"/>
          <p:nvPr/>
        </p:nvSpPr>
        <p:spPr>
          <a:xfrm>
            <a:off x="651353" y="2757184"/>
            <a:ext cx="10910170" cy="55399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Optatec in </a:t>
            </a:r>
            <a:r>
              <a:rPr lang="de-DE" sz="30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0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7BC74BA-DFCB-A08D-3B72-E8E221D70D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5" t="26081" r="25" b="17139"/>
          <a:stretch/>
        </p:blipFill>
        <p:spPr>
          <a:xfrm>
            <a:off x="638995" y="3521675"/>
            <a:ext cx="10910169" cy="348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065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</Words>
  <Application>Microsoft Macintosh PowerPoint</Application>
  <PresentationFormat>Benutzerdefiniert</PresentationFormat>
  <Paragraphs>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9</cp:revision>
  <dcterms:created xsi:type="dcterms:W3CDTF">2023-04-20T05:11:32Z</dcterms:created>
  <dcterms:modified xsi:type="dcterms:W3CDTF">2024-05-22T09:28:13Z</dcterms:modified>
</cp:coreProperties>
</file>