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6224588" cy="1905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01" userDrawn="1">
          <p15:clr>
            <a:srgbClr val="A4A3A4"/>
          </p15:clr>
        </p15:guide>
        <p15:guide id="2" pos="19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2F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howGuides="1">
      <p:cViewPr varScale="1">
        <p:scale>
          <a:sx n="266" d="100"/>
          <a:sy n="266" d="100"/>
        </p:scale>
        <p:origin x="184" y="1192"/>
      </p:cViewPr>
      <p:guideLst>
        <p:guide orient="horz" pos="601"/>
        <p:guide pos="19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8074" y="311768"/>
            <a:ext cx="4668441" cy="663222"/>
          </a:xfrm>
        </p:spPr>
        <p:txBody>
          <a:bodyPr anchor="b"/>
          <a:lstStyle>
            <a:lvl1pPr algn="ctr">
              <a:defRPr sz="166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8074" y="1000566"/>
            <a:ext cx="4668441" cy="459934"/>
          </a:xfrm>
        </p:spPr>
        <p:txBody>
          <a:bodyPr/>
          <a:lstStyle>
            <a:lvl1pPr marL="0" indent="0" algn="ctr">
              <a:buNone/>
              <a:defRPr sz="667"/>
            </a:lvl1pPr>
            <a:lvl2pPr marL="127010" indent="0" algn="ctr">
              <a:buNone/>
              <a:defRPr sz="556"/>
            </a:lvl2pPr>
            <a:lvl3pPr marL="254020" indent="0" algn="ctr">
              <a:buNone/>
              <a:defRPr sz="500"/>
            </a:lvl3pPr>
            <a:lvl4pPr marL="381030" indent="0" algn="ctr">
              <a:buNone/>
              <a:defRPr sz="444"/>
            </a:lvl4pPr>
            <a:lvl5pPr marL="508041" indent="0" algn="ctr">
              <a:buNone/>
              <a:defRPr sz="444"/>
            </a:lvl5pPr>
            <a:lvl6pPr marL="635051" indent="0" algn="ctr">
              <a:buNone/>
              <a:defRPr sz="444"/>
            </a:lvl6pPr>
            <a:lvl7pPr marL="762061" indent="0" algn="ctr">
              <a:buNone/>
              <a:defRPr sz="444"/>
            </a:lvl7pPr>
            <a:lvl8pPr marL="889071" indent="0" algn="ctr">
              <a:buNone/>
              <a:defRPr sz="444"/>
            </a:lvl8pPr>
            <a:lvl9pPr marL="1016081" indent="0" algn="ctr">
              <a:buNone/>
              <a:defRPr sz="444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1114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8345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54471" y="101424"/>
            <a:ext cx="1342177" cy="1614399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7940" y="101424"/>
            <a:ext cx="3948723" cy="1614399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6032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4855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99" y="474927"/>
            <a:ext cx="5368707" cy="792427"/>
          </a:xfrm>
        </p:spPr>
        <p:txBody>
          <a:bodyPr anchor="b"/>
          <a:lstStyle>
            <a:lvl1pPr>
              <a:defRPr sz="166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4699" y="1274851"/>
            <a:ext cx="5368707" cy="416719"/>
          </a:xfrm>
        </p:spPr>
        <p:txBody>
          <a:bodyPr/>
          <a:lstStyle>
            <a:lvl1pPr marL="0" indent="0">
              <a:buNone/>
              <a:defRPr sz="667">
                <a:solidFill>
                  <a:schemeClr val="tx1">
                    <a:tint val="75000"/>
                  </a:schemeClr>
                </a:solidFill>
              </a:defRPr>
            </a:lvl1pPr>
            <a:lvl2pPr marL="127010" indent="0">
              <a:buNone/>
              <a:defRPr sz="556">
                <a:solidFill>
                  <a:schemeClr val="tx1">
                    <a:tint val="75000"/>
                  </a:schemeClr>
                </a:solidFill>
              </a:defRPr>
            </a:lvl2pPr>
            <a:lvl3pPr marL="25402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381030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4pPr>
            <a:lvl5pPr marL="50804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5pPr>
            <a:lvl6pPr marL="63505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6pPr>
            <a:lvl7pPr marL="76206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7pPr>
            <a:lvl8pPr marL="88907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8pPr>
            <a:lvl9pPr marL="101608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6033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7940" y="507118"/>
            <a:ext cx="2645450" cy="120870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51198" y="507118"/>
            <a:ext cx="2645450" cy="120870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1744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1" y="101424"/>
            <a:ext cx="5368707" cy="36821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8752" y="466990"/>
            <a:ext cx="2633292" cy="228864"/>
          </a:xfrm>
        </p:spPr>
        <p:txBody>
          <a:bodyPr anchor="b"/>
          <a:lstStyle>
            <a:lvl1pPr marL="0" indent="0">
              <a:buNone/>
              <a:defRPr sz="667" b="1"/>
            </a:lvl1pPr>
            <a:lvl2pPr marL="127010" indent="0">
              <a:buNone/>
              <a:defRPr sz="556" b="1"/>
            </a:lvl2pPr>
            <a:lvl3pPr marL="254020" indent="0">
              <a:buNone/>
              <a:defRPr sz="500" b="1"/>
            </a:lvl3pPr>
            <a:lvl4pPr marL="381030" indent="0">
              <a:buNone/>
              <a:defRPr sz="444" b="1"/>
            </a:lvl4pPr>
            <a:lvl5pPr marL="508041" indent="0">
              <a:buNone/>
              <a:defRPr sz="444" b="1"/>
            </a:lvl5pPr>
            <a:lvl6pPr marL="635051" indent="0">
              <a:buNone/>
              <a:defRPr sz="444" b="1"/>
            </a:lvl6pPr>
            <a:lvl7pPr marL="762061" indent="0">
              <a:buNone/>
              <a:defRPr sz="444" b="1"/>
            </a:lvl7pPr>
            <a:lvl8pPr marL="889071" indent="0">
              <a:buNone/>
              <a:defRPr sz="444" b="1"/>
            </a:lvl8pPr>
            <a:lvl9pPr marL="1016081" indent="0">
              <a:buNone/>
              <a:defRPr sz="44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752" y="695854"/>
            <a:ext cx="2633292" cy="102349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51197" y="466990"/>
            <a:ext cx="2646261" cy="228864"/>
          </a:xfrm>
        </p:spPr>
        <p:txBody>
          <a:bodyPr anchor="b"/>
          <a:lstStyle>
            <a:lvl1pPr marL="0" indent="0">
              <a:buNone/>
              <a:defRPr sz="667" b="1"/>
            </a:lvl1pPr>
            <a:lvl2pPr marL="127010" indent="0">
              <a:buNone/>
              <a:defRPr sz="556" b="1"/>
            </a:lvl2pPr>
            <a:lvl3pPr marL="254020" indent="0">
              <a:buNone/>
              <a:defRPr sz="500" b="1"/>
            </a:lvl3pPr>
            <a:lvl4pPr marL="381030" indent="0">
              <a:buNone/>
              <a:defRPr sz="444" b="1"/>
            </a:lvl4pPr>
            <a:lvl5pPr marL="508041" indent="0">
              <a:buNone/>
              <a:defRPr sz="444" b="1"/>
            </a:lvl5pPr>
            <a:lvl6pPr marL="635051" indent="0">
              <a:buNone/>
              <a:defRPr sz="444" b="1"/>
            </a:lvl6pPr>
            <a:lvl7pPr marL="762061" indent="0">
              <a:buNone/>
              <a:defRPr sz="444" b="1"/>
            </a:lvl7pPr>
            <a:lvl8pPr marL="889071" indent="0">
              <a:buNone/>
              <a:defRPr sz="444" b="1"/>
            </a:lvl8pPr>
            <a:lvl9pPr marL="1016081" indent="0">
              <a:buNone/>
              <a:defRPr sz="44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151197" y="695854"/>
            <a:ext cx="2646261" cy="102349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6900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7105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838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2" y="127000"/>
            <a:ext cx="2007591" cy="444500"/>
          </a:xfrm>
        </p:spPr>
        <p:txBody>
          <a:bodyPr anchor="b"/>
          <a:lstStyle>
            <a:lvl1pPr>
              <a:defRPr sz="88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46260" y="274285"/>
            <a:ext cx="3151198" cy="1353785"/>
          </a:xfrm>
        </p:spPr>
        <p:txBody>
          <a:bodyPr/>
          <a:lstStyle>
            <a:lvl1pPr>
              <a:defRPr sz="889"/>
            </a:lvl1pPr>
            <a:lvl2pPr>
              <a:defRPr sz="778"/>
            </a:lvl2pPr>
            <a:lvl3pPr>
              <a:defRPr sz="667"/>
            </a:lvl3pPr>
            <a:lvl4pPr>
              <a:defRPr sz="556"/>
            </a:lvl4pPr>
            <a:lvl5pPr>
              <a:defRPr sz="556"/>
            </a:lvl5pPr>
            <a:lvl6pPr>
              <a:defRPr sz="556"/>
            </a:lvl6pPr>
            <a:lvl7pPr>
              <a:defRPr sz="556"/>
            </a:lvl7pPr>
            <a:lvl8pPr>
              <a:defRPr sz="556"/>
            </a:lvl8pPr>
            <a:lvl9pPr>
              <a:defRPr sz="556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752" y="571500"/>
            <a:ext cx="2007591" cy="1058774"/>
          </a:xfrm>
        </p:spPr>
        <p:txBody>
          <a:bodyPr/>
          <a:lstStyle>
            <a:lvl1pPr marL="0" indent="0">
              <a:buNone/>
              <a:defRPr sz="444"/>
            </a:lvl1pPr>
            <a:lvl2pPr marL="127010" indent="0">
              <a:buNone/>
              <a:defRPr sz="389"/>
            </a:lvl2pPr>
            <a:lvl3pPr marL="254020" indent="0">
              <a:buNone/>
              <a:defRPr sz="333"/>
            </a:lvl3pPr>
            <a:lvl4pPr marL="381030" indent="0">
              <a:buNone/>
              <a:defRPr sz="278"/>
            </a:lvl4pPr>
            <a:lvl5pPr marL="508041" indent="0">
              <a:buNone/>
              <a:defRPr sz="278"/>
            </a:lvl5pPr>
            <a:lvl6pPr marL="635051" indent="0">
              <a:buNone/>
              <a:defRPr sz="278"/>
            </a:lvl6pPr>
            <a:lvl7pPr marL="762061" indent="0">
              <a:buNone/>
              <a:defRPr sz="278"/>
            </a:lvl7pPr>
            <a:lvl8pPr marL="889071" indent="0">
              <a:buNone/>
              <a:defRPr sz="278"/>
            </a:lvl8pPr>
            <a:lvl9pPr marL="1016081" indent="0">
              <a:buNone/>
              <a:defRPr sz="278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4272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2" y="127000"/>
            <a:ext cx="2007591" cy="444500"/>
          </a:xfrm>
        </p:spPr>
        <p:txBody>
          <a:bodyPr anchor="b"/>
          <a:lstStyle>
            <a:lvl1pPr>
              <a:defRPr sz="88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46260" y="274285"/>
            <a:ext cx="3151198" cy="1353785"/>
          </a:xfrm>
        </p:spPr>
        <p:txBody>
          <a:bodyPr anchor="t"/>
          <a:lstStyle>
            <a:lvl1pPr marL="0" indent="0">
              <a:buNone/>
              <a:defRPr sz="889"/>
            </a:lvl1pPr>
            <a:lvl2pPr marL="127010" indent="0">
              <a:buNone/>
              <a:defRPr sz="778"/>
            </a:lvl2pPr>
            <a:lvl3pPr marL="254020" indent="0">
              <a:buNone/>
              <a:defRPr sz="667"/>
            </a:lvl3pPr>
            <a:lvl4pPr marL="381030" indent="0">
              <a:buNone/>
              <a:defRPr sz="556"/>
            </a:lvl4pPr>
            <a:lvl5pPr marL="508041" indent="0">
              <a:buNone/>
              <a:defRPr sz="556"/>
            </a:lvl5pPr>
            <a:lvl6pPr marL="635051" indent="0">
              <a:buNone/>
              <a:defRPr sz="556"/>
            </a:lvl6pPr>
            <a:lvl7pPr marL="762061" indent="0">
              <a:buNone/>
              <a:defRPr sz="556"/>
            </a:lvl7pPr>
            <a:lvl8pPr marL="889071" indent="0">
              <a:buNone/>
              <a:defRPr sz="556"/>
            </a:lvl8pPr>
            <a:lvl9pPr marL="1016081" indent="0">
              <a:buNone/>
              <a:defRPr sz="556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752" y="571500"/>
            <a:ext cx="2007591" cy="1058774"/>
          </a:xfrm>
        </p:spPr>
        <p:txBody>
          <a:bodyPr/>
          <a:lstStyle>
            <a:lvl1pPr marL="0" indent="0">
              <a:buNone/>
              <a:defRPr sz="444"/>
            </a:lvl1pPr>
            <a:lvl2pPr marL="127010" indent="0">
              <a:buNone/>
              <a:defRPr sz="389"/>
            </a:lvl2pPr>
            <a:lvl3pPr marL="254020" indent="0">
              <a:buNone/>
              <a:defRPr sz="333"/>
            </a:lvl3pPr>
            <a:lvl4pPr marL="381030" indent="0">
              <a:buNone/>
              <a:defRPr sz="278"/>
            </a:lvl4pPr>
            <a:lvl5pPr marL="508041" indent="0">
              <a:buNone/>
              <a:defRPr sz="278"/>
            </a:lvl5pPr>
            <a:lvl6pPr marL="635051" indent="0">
              <a:buNone/>
              <a:defRPr sz="278"/>
            </a:lvl6pPr>
            <a:lvl7pPr marL="762061" indent="0">
              <a:buNone/>
              <a:defRPr sz="278"/>
            </a:lvl7pPr>
            <a:lvl8pPr marL="889071" indent="0">
              <a:buNone/>
              <a:defRPr sz="278"/>
            </a:lvl8pPr>
            <a:lvl9pPr marL="1016081" indent="0">
              <a:buNone/>
              <a:defRPr sz="278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0249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7941" y="101424"/>
            <a:ext cx="5368707" cy="368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7941" y="507118"/>
            <a:ext cx="5368707" cy="1208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7941" y="1765653"/>
            <a:ext cx="1400532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622174-A533-AE4B-9C78-F087EC54BF8F}" type="datetimeFigureOut">
              <a:rPr lang="de-DE" smtClean="0"/>
              <a:t>07.05.24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61895" y="1765653"/>
            <a:ext cx="2100798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6115" y="1765653"/>
            <a:ext cx="1400532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3059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254020" rtl="0" eaLnBrk="1" latinLnBrk="0" hangingPunct="1">
        <a:lnSpc>
          <a:spcPct val="90000"/>
        </a:lnSpc>
        <a:spcBef>
          <a:spcPct val="0"/>
        </a:spcBef>
        <a:buNone/>
        <a:defRPr sz="122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3505" indent="-63505" algn="l" defTabSz="254020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sz="778" kern="1200">
          <a:solidFill>
            <a:schemeClr val="tx1"/>
          </a:solidFill>
          <a:latin typeface="+mn-lt"/>
          <a:ea typeface="+mn-ea"/>
          <a:cs typeface="+mn-cs"/>
        </a:defRPr>
      </a:lvl1pPr>
      <a:lvl2pPr marL="190515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667" kern="1200">
          <a:solidFill>
            <a:schemeClr val="tx1"/>
          </a:solidFill>
          <a:latin typeface="+mn-lt"/>
          <a:ea typeface="+mn-ea"/>
          <a:cs typeface="+mn-cs"/>
        </a:defRPr>
      </a:lvl2pPr>
      <a:lvl3pPr marL="317525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56" kern="1200">
          <a:solidFill>
            <a:schemeClr val="tx1"/>
          </a:solidFill>
          <a:latin typeface="+mn-lt"/>
          <a:ea typeface="+mn-ea"/>
          <a:cs typeface="+mn-cs"/>
        </a:defRPr>
      </a:lvl3pPr>
      <a:lvl4pPr marL="44453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4pPr>
      <a:lvl5pPr marL="57154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5pPr>
      <a:lvl6pPr marL="69855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6pPr>
      <a:lvl7pPr marL="82556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7pPr>
      <a:lvl8pPr marL="95257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8pPr>
      <a:lvl9pPr marL="107958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1pPr>
      <a:lvl2pPr marL="12701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2pPr>
      <a:lvl3pPr marL="25402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3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4pPr>
      <a:lvl5pPr marL="50804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5pPr>
      <a:lvl6pPr marL="63505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6pPr>
      <a:lvl7pPr marL="76206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7pPr>
      <a:lvl8pPr marL="88907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8pPr>
      <a:lvl9pPr marL="101608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66C58564-9660-C074-33E0-930CFB8615B4}"/>
              </a:ext>
            </a:extLst>
          </p:cNvPr>
          <p:cNvSpPr txBox="1"/>
          <p:nvPr/>
        </p:nvSpPr>
        <p:spPr>
          <a:xfrm>
            <a:off x="-213888" y="1296718"/>
            <a:ext cx="6652365" cy="446276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 algn="ctr"/>
            <a:r>
              <a:rPr lang="de-DE" sz="2300" dirty="0" err="1">
                <a:latin typeface="Arial" panose="020B0604020202020204" pitchFamily="34" charset="0"/>
                <a:cs typeface="Arial" panose="020B0604020202020204" pitchFamily="34" charset="0"/>
              </a:rPr>
              <a:t>Visit</a:t>
            </a:r>
            <a:r>
              <a:rPr lang="de-DE" sz="2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300" dirty="0" err="1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de-DE" sz="2300" dirty="0">
                <a:latin typeface="Arial" panose="020B0604020202020204" pitchFamily="34" charset="0"/>
                <a:cs typeface="Arial" panose="020B0604020202020204" pitchFamily="34" charset="0"/>
              </a:rPr>
              <a:t> at Optatec in Hall </a:t>
            </a:r>
            <a:r>
              <a:rPr lang="de-DE" sz="2300" b="1" dirty="0"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de-DE" sz="2300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de-DE" sz="23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2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A04ADD3B-F7FD-32DB-A31E-C860BD87E142}"/>
              </a:ext>
            </a:extLst>
          </p:cNvPr>
          <p:cNvSpPr/>
          <p:nvPr/>
        </p:nvSpPr>
        <p:spPr>
          <a:xfrm>
            <a:off x="1306974" y="732477"/>
            <a:ext cx="3849093" cy="301609"/>
          </a:xfrm>
          <a:prstGeom prst="rect">
            <a:avLst/>
          </a:prstGeom>
          <a:solidFill>
            <a:srgbClr val="E52F1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ED0E42E1-B2BE-2F97-3B20-427CBEC445AB}"/>
              </a:ext>
            </a:extLst>
          </p:cNvPr>
          <p:cNvSpPr txBox="1"/>
          <p:nvPr/>
        </p:nvSpPr>
        <p:spPr>
          <a:xfrm>
            <a:off x="1306974" y="732477"/>
            <a:ext cx="41507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solidFill>
                  <a:schemeClr val="bg1"/>
                </a:solidFill>
                <a:latin typeface="HelveticaNeueLT Std Med Ext" panose="020B0707030502030204" pitchFamily="34" charset="77"/>
              </a:rPr>
              <a:t>14. – 16. May 2024 in Frankfurt</a:t>
            </a:r>
          </a:p>
        </p:txBody>
      </p:sp>
      <p:pic>
        <p:nvPicPr>
          <p:cNvPr id="5" name="Grafik 4" descr="Ein Bild, das Text, Schrift, Screenshot, Logo enthält.&#10;&#10;Automatisch generierte Beschreibung">
            <a:extLst>
              <a:ext uri="{FF2B5EF4-FFF2-40B4-BE49-F238E27FC236}">
                <a16:creationId xmlns:a16="http://schemas.microsoft.com/office/drawing/2014/main" id="{C558D303-21DE-F549-51B7-03B8763AC9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148"/>
            <a:ext cx="6224588" cy="1220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7236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19</Words>
  <Application>Microsoft Macintosh PowerPoint</Application>
  <PresentationFormat>Benutzerdefiniert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HelveticaNeueLT Std Med Ext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9</cp:revision>
  <dcterms:created xsi:type="dcterms:W3CDTF">2023-04-20T05:29:31Z</dcterms:created>
  <dcterms:modified xsi:type="dcterms:W3CDTF">2024-05-07T07:08:19Z</dcterms:modified>
</cp:coreProperties>
</file>