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3"/>
    <p:restoredTop sz="96327"/>
  </p:normalViewPr>
  <p:slideViewPr>
    <p:cSldViewPr snapToGrid="0" showGuides="1">
      <p:cViewPr varScale="1">
        <p:scale>
          <a:sx n="246" d="100"/>
          <a:sy n="246" d="100"/>
        </p:scale>
        <p:origin x="168" y="648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7882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6B8FBED-6778-15FA-C7C7-935AD1EBB5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4" name="Grafik 3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6D94F60E-56DA-AB72-CCA3-A6DD59749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715" y="683850"/>
            <a:ext cx="3991818" cy="113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2023-04-20T06:00:04Z</dcterms:created>
  <dcterms:modified xsi:type="dcterms:W3CDTF">2024-05-07T07:17:44Z</dcterms:modified>
</cp:coreProperties>
</file>