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256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51354" y="2757183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at Optatec 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 descr="Ein Bild, das Text, Schrift, Screenshot, Logo enthält.&#10;&#10;Automatisch generierte Beschreibung">
            <a:extLst>
              <a:ext uri="{FF2B5EF4-FFF2-40B4-BE49-F238E27FC236}">
                <a16:creationId xmlns:a16="http://schemas.microsoft.com/office/drawing/2014/main" id="{31424CD4-EE19-234E-0E88-D969FF8C8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06" y="492018"/>
            <a:ext cx="11331146" cy="215232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027C6A7-CD69-A01B-98C5-A132EDE794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5" t="26081" r="25" b="17139"/>
          <a:stretch/>
        </p:blipFill>
        <p:spPr>
          <a:xfrm>
            <a:off x="638995" y="3521675"/>
            <a:ext cx="10910169" cy="34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11</cp:revision>
  <dcterms:created xsi:type="dcterms:W3CDTF">2023-04-20T05:11:32Z</dcterms:created>
  <dcterms:modified xsi:type="dcterms:W3CDTF">2024-05-22T09:28:29Z</dcterms:modified>
</cp:coreProperties>
</file>