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138" d="100"/>
          <a:sy n="138" d="100"/>
        </p:scale>
        <p:origin x="2312" y="184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22.05.24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F5989B63-AE7A-66B2-4E3E-7753CC48BF0F}"/>
              </a:ext>
            </a:extLst>
          </p:cNvPr>
          <p:cNvSpPr txBox="1"/>
          <p:nvPr/>
        </p:nvSpPr>
        <p:spPr>
          <a:xfrm>
            <a:off x="2744546" y="2036387"/>
            <a:ext cx="3909174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DEB647F-54BB-3906-CF4A-1F8C569BD85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9482" y="403073"/>
            <a:ext cx="2011051" cy="2011051"/>
          </a:xfrm>
          <a:prstGeom prst="rect">
            <a:avLst/>
          </a:prstGeom>
        </p:spPr>
      </p:pic>
      <p:pic>
        <p:nvPicPr>
          <p:cNvPr id="7" name="Grafik 6" descr="Ein Bild, das Text, Schrift, Screenshot, weiß enthält.&#10;&#10;Automatisch generierte Beschreibung">
            <a:extLst>
              <a:ext uri="{FF2B5EF4-FFF2-40B4-BE49-F238E27FC236}">
                <a16:creationId xmlns:a16="http://schemas.microsoft.com/office/drawing/2014/main" id="{ED22E1CE-FC81-5004-3192-F2D294AC51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21" y="497323"/>
            <a:ext cx="3909174" cy="1322613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C4A1A99E-4A4B-58F5-3DF8-FE2359570D3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8208" b="2994"/>
          <a:stretch/>
        </p:blipFill>
        <p:spPr>
          <a:xfrm>
            <a:off x="409482" y="2838620"/>
            <a:ext cx="6006292" cy="2662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12</cp:revision>
  <dcterms:created xsi:type="dcterms:W3CDTF">2023-04-20T06:00:04Z</dcterms:created>
  <dcterms:modified xsi:type="dcterms:W3CDTF">2024-05-22T09:26:43Z</dcterms:modified>
</cp:coreProperties>
</file>