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6858000" cy="59039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9" userDrawn="1">
          <p15:clr>
            <a:srgbClr val="A4A3A4"/>
          </p15:clr>
        </p15:guide>
        <p15:guide id="2" pos="2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2"/>
    <p:restoredTop sz="96327"/>
  </p:normalViewPr>
  <p:slideViewPr>
    <p:cSldViewPr snapToGrid="0" showGuides="1">
      <p:cViewPr varScale="1">
        <p:scale>
          <a:sx n="138" d="100"/>
          <a:sy n="138" d="100"/>
        </p:scale>
        <p:origin x="1112" y="184"/>
      </p:cViewPr>
      <p:guideLst>
        <p:guide orient="horz" pos="1879"/>
        <p:guide pos="2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966220"/>
            <a:ext cx="5829300" cy="205543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100921"/>
            <a:ext cx="5143500" cy="142541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9789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7766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14329"/>
            <a:ext cx="1478756" cy="500329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14329"/>
            <a:ext cx="4350544" cy="500329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4951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7434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471880"/>
            <a:ext cx="5915025" cy="245586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3950977"/>
            <a:ext cx="5915025" cy="1291481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3906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571643"/>
            <a:ext cx="2914650" cy="37459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571643"/>
            <a:ext cx="2914650" cy="37459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1894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14330"/>
            <a:ext cx="5915025" cy="114115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447279"/>
            <a:ext cx="2901255" cy="7092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156568"/>
            <a:ext cx="2901255" cy="31719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447279"/>
            <a:ext cx="2915543" cy="7092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156568"/>
            <a:ext cx="2915543" cy="31719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5779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8018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743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93594"/>
            <a:ext cx="2211884" cy="137758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850055"/>
            <a:ext cx="3471863" cy="419560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771174"/>
            <a:ext cx="2211884" cy="328131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8853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93594"/>
            <a:ext cx="2211884" cy="137758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850055"/>
            <a:ext cx="3471863" cy="419560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771174"/>
            <a:ext cx="2211884" cy="328131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1967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14330"/>
            <a:ext cx="5915025" cy="1141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571643"/>
            <a:ext cx="5915025" cy="37459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5472054"/>
            <a:ext cx="1543050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330C0-1586-4545-9765-476D879E0094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5472054"/>
            <a:ext cx="2314575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5472054"/>
            <a:ext cx="1543050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878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feld 11">
            <a:extLst>
              <a:ext uri="{FF2B5EF4-FFF2-40B4-BE49-F238E27FC236}">
                <a16:creationId xmlns:a16="http://schemas.microsoft.com/office/drawing/2014/main" id="{0790C84A-2711-88EB-6594-E6E8F478F798}"/>
              </a:ext>
            </a:extLst>
          </p:cNvPr>
          <p:cNvSpPr txBox="1"/>
          <p:nvPr/>
        </p:nvSpPr>
        <p:spPr>
          <a:xfrm>
            <a:off x="2744546" y="1883306"/>
            <a:ext cx="3909174" cy="307777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Besuchen Sie uns in 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F19CC3E1-986B-0A48-E83C-8F9A49809A2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09482" y="397081"/>
            <a:ext cx="2011051" cy="2032000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C7F44A4E-DF86-4EBB-9E2E-73C8EAE331C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09482" y="403073"/>
            <a:ext cx="2011051" cy="2011051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3FEA72D5-ABF5-FFA0-A01A-6625C3BC254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8208" b="2994"/>
          <a:stretch/>
        </p:blipFill>
        <p:spPr>
          <a:xfrm>
            <a:off x="409482" y="2838620"/>
            <a:ext cx="6006292" cy="2662220"/>
          </a:xfrm>
          <a:prstGeom prst="rect">
            <a:avLst/>
          </a:prstGeom>
        </p:spPr>
      </p:pic>
      <p:pic>
        <p:nvPicPr>
          <p:cNvPr id="4" name="Grafik 3" descr="Ein Bild, das Text, Schrift, Screenshot, weiß enthält.&#10;&#10;Automatisch generierte Beschreibung">
            <a:extLst>
              <a:ext uri="{FF2B5EF4-FFF2-40B4-BE49-F238E27FC236}">
                <a16:creationId xmlns:a16="http://schemas.microsoft.com/office/drawing/2014/main" id="{B693484E-C176-A31C-5EB6-780B08D3DE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17651" y="596118"/>
            <a:ext cx="4048625" cy="1156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20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9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9</cp:revision>
  <dcterms:created xsi:type="dcterms:W3CDTF">2023-04-20T06:00:04Z</dcterms:created>
  <dcterms:modified xsi:type="dcterms:W3CDTF">2024-05-22T09:26:33Z</dcterms:modified>
</cp:coreProperties>
</file>