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6" d="100"/>
          <a:sy n="266" d="100"/>
        </p:scale>
        <p:origin x="184" y="1408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16722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Optatec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179F4CF8-FE48-CBB1-CDC1-6D4D89052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" y="18629"/>
            <a:ext cx="6151853" cy="120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2023-04-20T05:29:31Z</dcterms:created>
  <dcterms:modified xsi:type="dcterms:W3CDTF">2024-05-07T07:11:04Z</dcterms:modified>
</cp:coreProperties>
</file>