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768" y="168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>
            <a:extLst>
              <a:ext uri="{FF2B5EF4-FFF2-40B4-BE49-F238E27FC236}">
                <a16:creationId xmlns:a16="http://schemas.microsoft.com/office/drawing/2014/main" id="{9B92A268-72D5-D1D1-5A69-03B803905616}"/>
              </a:ext>
            </a:extLst>
          </p:cNvPr>
          <p:cNvSpPr txBox="1"/>
          <p:nvPr/>
        </p:nvSpPr>
        <p:spPr>
          <a:xfrm>
            <a:off x="502086" y="3244333"/>
            <a:ext cx="5837129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at Optatec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Grafik 3" descr="Ein Bild, das Grafiken, Reihe, Farbigkeit, Grafikdesign enthält.&#10;&#10;Automatisch generierte Beschreibung">
            <a:extLst>
              <a:ext uri="{FF2B5EF4-FFF2-40B4-BE49-F238E27FC236}">
                <a16:creationId xmlns:a16="http://schemas.microsoft.com/office/drawing/2014/main" id="{C80F0537-6D22-E008-157A-AB1E4593B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35" y="395803"/>
            <a:ext cx="2075110" cy="2617718"/>
          </a:xfrm>
          <a:prstGeom prst="rect">
            <a:avLst/>
          </a:prstGeom>
        </p:spPr>
      </p:pic>
      <p:pic>
        <p:nvPicPr>
          <p:cNvPr id="3" name="Grafik 2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AF53B51E-DEEC-3EA7-AAC5-654CE1A4C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7510" y="821074"/>
            <a:ext cx="3750118" cy="234254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EB28103F-D624-1982-FC97-47630A5EE05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810" b="3393"/>
          <a:stretch/>
        </p:blipFill>
        <p:spPr>
          <a:xfrm>
            <a:off x="510435" y="3844477"/>
            <a:ext cx="5837129" cy="258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10</cp:revision>
  <dcterms:created xsi:type="dcterms:W3CDTF">2023-04-20T05:11:32Z</dcterms:created>
  <dcterms:modified xsi:type="dcterms:W3CDTF">2024-05-22T09:27:35Z</dcterms:modified>
</cp:coreProperties>
</file>