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8"/>
    <p:restoredTop sz="94694"/>
  </p:normalViewPr>
  <p:slideViewPr>
    <p:cSldViewPr snapToGrid="0" showGuides="1">
      <p:cViewPr varScale="1">
        <p:scale>
          <a:sx n="117" d="100"/>
          <a:sy n="117" d="100"/>
        </p:scale>
        <p:origin x="2536" y="168"/>
      </p:cViewPr>
      <p:guideLst>
        <p:guide orient="horz" pos="216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122363"/>
            <a:ext cx="58293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602038"/>
            <a:ext cx="51435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8264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7591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50544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8425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296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709740"/>
            <a:ext cx="5915025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4589465"/>
            <a:ext cx="5915025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6832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825625"/>
            <a:ext cx="29146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825625"/>
            <a:ext cx="29146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7396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65127"/>
            <a:ext cx="5915025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681163"/>
            <a:ext cx="2901255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505075"/>
            <a:ext cx="2901255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681163"/>
            <a:ext cx="2915543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505075"/>
            <a:ext cx="2915543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7361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5441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8172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987427"/>
            <a:ext cx="3471863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2552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987427"/>
            <a:ext cx="3471863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8977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65127"/>
            <a:ext cx="59150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825625"/>
            <a:ext cx="59150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A2422-A205-3F4C-9791-4A5D2DE1B2E2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6356352"/>
            <a:ext cx="2314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8140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feld 13">
            <a:extLst>
              <a:ext uri="{FF2B5EF4-FFF2-40B4-BE49-F238E27FC236}">
                <a16:creationId xmlns:a16="http://schemas.microsoft.com/office/drawing/2014/main" id="{F9E3E6DD-FEB3-3868-5300-029AFB0C0B73}"/>
              </a:ext>
            </a:extLst>
          </p:cNvPr>
          <p:cNvSpPr txBox="1"/>
          <p:nvPr/>
        </p:nvSpPr>
        <p:spPr>
          <a:xfrm>
            <a:off x="502086" y="3259722"/>
            <a:ext cx="5837129" cy="338554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algn="ctr"/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Besuchen Sie uns auf der Optatec in 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CECDD795-2F25-E63B-D5D5-F71D8487CB5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810" b="3393"/>
          <a:stretch/>
        </p:blipFill>
        <p:spPr>
          <a:xfrm>
            <a:off x="510435" y="3844477"/>
            <a:ext cx="5837129" cy="2587240"/>
          </a:xfrm>
          <a:prstGeom prst="rect">
            <a:avLst/>
          </a:prstGeom>
        </p:spPr>
      </p:pic>
      <p:pic>
        <p:nvPicPr>
          <p:cNvPr id="4" name="Grafik 3" descr="Ein Bild, das Grafiken, Reihe, Farbigkeit, Grafikdesign enthält.&#10;&#10;Automatisch generierte Beschreibung">
            <a:extLst>
              <a:ext uri="{FF2B5EF4-FFF2-40B4-BE49-F238E27FC236}">
                <a16:creationId xmlns:a16="http://schemas.microsoft.com/office/drawing/2014/main" id="{5445D2F2-E137-9A77-E3D1-C4B1DDD4B7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435" y="395803"/>
            <a:ext cx="2075110" cy="2617718"/>
          </a:xfrm>
          <a:prstGeom prst="rect">
            <a:avLst/>
          </a:prstGeom>
        </p:spPr>
      </p:pic>
      <p:pic>
        <p:nvPicPr>
          <p:cNvPr id="8" name="Grafik 7" descr="Ein Bild, das Text, Schrift, Screenshot, Logo enthält.&#10;&#10;Automatisch generierte Beschreibung">
            <a:extLst>
              <a:ext uri="{FF2B5EF4-FFF2-40B4-BE49-F238E27FC236}">
                <a16:creationId xmlns:a16="http://schemas.microsoft.com/office/drawing/2014/main" id="{8559D39D-EF18-723C-E718-08F541271E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2180" y="809691"/>
            <a:ext cx="3821770" cy="2334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3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13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9</cp:revision>
  <dcterms:created xsi:type="dcterms:W3CDTF">2023-04-20T05:11:32Z</dcterms:created>
  <dcterms:modified xsi:type="dcterms:W3CDTF">2024-05-22T09:27:24Z</dcterms:modified>
</cp:coreProperties>
</file>