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41" d="100"/>
          <a:sy n="241" d="100"/>
        </p:scale>
        <p:origin x="184" y="696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B99182A-5392-2822-9881-DB0FF74CD5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1" y="426402"/>
            <a:ext cx="2011051" cy="201105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2036387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00B30DFE-E67D-3B29-CA61-64BB719BB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159" y="544227"/>
            <a:ext cx="3968567" cy="134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2023-04-20T06:00:04Z</dcterms:created>
  <dcterms:modified xsi:type="dcterms:W3CDTF">2024-05-07T07:17:42Z</dcterms:modified>
</cp:coreProperties>
</file>